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70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80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621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663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99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26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703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24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86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26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115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52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306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828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462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39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81451-A530-40B3-ADBF-9DA0E8F79A77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88BC54-D699-490D-9B8B-67B90484C0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11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N:\&#1082;%20&#1091;&#1088;&#1086;&#1082;&#1091;\&#1058;&#1088;&#1086;&#1096;&#1080;&#1085;,%20&#1052;&#1072;&#1082;&#1089;&#1080;&#1084;%20-%20&#1053;&#1072;%20&#1057;&#1086;&#1087;&#1082;&#1072;&#1093;%20&#1052;&#1072;&#1085;&#1095;&#1078;&#1091;&#1088;&#1080;&#1080;.mp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N:\&#1082;%20&#1091;&#1088;&#1086;&#1082;&#1091;\&#1052;&#1099;%20&#1089;&#1082;&#1086;&#1088;&#1073;&#1100;&#1102;%20&#1087;&#1083;&#1072;&#1090;&#1080;&#1084;%20&#1042;&#1072;&#1084;%20&#1080;%20&#1074;&#1086;&#1089;&#1093;&#1080;&#1097;&#1077;&#1085;&#1100;&#1077;&#1084;....mp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Павел\Pictures\русско-японская война\bf2f62f132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6290" y="4050836"/>
            <a:ext cx="3744416" cy="2523881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Русско-японская война</a:t>
            </a:r>
            <a:b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1904 – 1905 гг.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авел\Pictures\русско-японская война\origina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Трошин, Максим - На Сопках Манчжурии.mp4">
            <a:hlinkClick r:id="" action="ppaction://media"/>
          </p:cNvPr>
          <p:cNvPicPr>
            <a:picLocks noGrp="1" noRot="1" noChangeAspect="1"/>
          </p:cNvPicPr>
          <p:nvPr>
            <p:ph idx="4294967295"/>
            <a:videoFile r:link="rId1"/>
          </p:nvPr>
        </p:nvPicPr>
        <p:blipFill>
          <a:blip r:embed="rId3" cstate="email"/>
          <a:stretch>
            <a:fillRect/>
          </a:stretch>
        </p:blipFill>
        <p:spPr>
          <a:xfrm>
            <a:off x="0" y="158750"/>
            <a:ext cx="8816975" cy="6583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90872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/>
              <a:t>Почему Россия проиграла войну?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157788"/>
            <a:ext cx="61206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Карикатура времен русско-японской войны</a:t>
            </a:r>
            <a:endParaRPr lang="ru-RU" dirty="0"/>
          </a:p>
        </p:txBody>
      </p:sp>
      <p:pic>
        <p:nvPicPr>
          <p:cNvPr id="4" name="Содержимое 3" descr="604864350.jpg"/>
          <p:cNvPicPr>
            <a:picLocks noGrp="1" noChangeAspect="1"/>
          </p:cNvPicPr>
          <p:nvPr>
            <p:ph idx="4294967295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608263" y="404813"/>
            <a:ext cx="6535737" cy="4608512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528" y="1144489"/>
            <a:ext cx="835292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Противостояние России и Японии на Дальнем Востоке.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Имперская политика России и Японии.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260648"/>
            <a:ext cx="57086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Причины войны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4437112"/>
            <a:ext cx="799288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ea typeface="Times New Roman" pitchFamily="18" charset="0"/>
                <a:cs typeface="Arial" pitchFamily="34" charset="0"/>
              </a:rPr>
              <a:t>Война носила захватнический характер с обеих сторон.</a:t>
            </a:r>
            <a:endParaRPr lang="ru-RU" sz="40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Павел\Pictures\русско-японская война\nik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4048" y="188640"/>
            <a:ext cx="396044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Павел\Pictures\русско-японская война\wilhelm-tirpitz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7504" y="116632"/>
            <a:ext cx="2743088" cy="3716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Павел\Pictures\русско-японская война\Plevevk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56176" y="3717032"/>
            <a:ext cx="250621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Павел\Pictures\русско-японская война\257px-Безымянный213424.bmp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15816" y="548680"/>
            <a:ext cx="2447925" cy="3343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Павел\Pictures\русско-японская война\0168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55576" y="3356992"/>
            <a:ext cx="482453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51520" y="6093296"/>
            <a:ext cx="676875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Каково было отношение общества к войне?</a:t>
            </a:r>
            <a:endParaRPr lang="ru-RU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email"/>
          <a:srcRect r="865" b="1539"/>
          <a:stretch>
            <a:fillRect/>
          </a:stretch>
        </p:blipFill>
        <p:spPr bwMode="auto">
          <a:xfrm>
            <a:off x="2915816" y="1484784"/>
            <a:ext cx="5593152" cy="5125421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Соотношение сил противников к началу войны</a:t>
            </a:r>
            <a:endParaRPr lang="ru-RU" sz="3600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79512" y="1988840"/>
            <a:ext cx="288032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u="sng" dirty="0">
                <a:solidFill>
                  <a:schemeClr val="tx2">
                    <a:lumMod val="9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sz="2400" b="1" u="sng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ывод: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Россия к войне не готова. Япония превосходит её в военном оснащении и имеет большие человеческие ресурсы, в данном регионе, нежели Россия.</a:t>
            </a:r>
            <a:endParaRPr kumimoji="0" lang="ru-RU" sz="3200" b="1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476672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Стратегические планы сторон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196752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Россия (пассивный характер действий) – длительная оборона 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572000" y="1844824"/>
            <a:ext cx="1008112" cy="144016"/>
          </a:xfrm>
          <a:prstGeom prst="right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2204864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с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осредоточение больших сил в </a:t>
            </a:r>
          </a:p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Маньчжурии 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923928" y="2852936"/>
            <a:ext cx="1080120" cy="144016"/>
          </a:xfrm>
          <a:prstGeom prst="right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004048" y="2636912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наступление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3429000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25000"/>
                  </a:schemeClr>
                </a:solidFill>
              </a:rPr>
              <a:t>Япония – </a:t>
            </a:r>
          </a:p>
          <a:p>
            <a:r>
              <a:rPr lang="ru-RU" sz="2800" b="1" dirty="0" smtClean="0">
                <a:solidFill>
                  <a:schemeClr val="accent6">
                    <a:lumMod val="25000"/>
                  </a:schemeClr>
                </a:solidFill>
              </a:rPr>
              <a:t>внезапное нападение на Порт-Артур</a:t>
            </a:r>
            <a:endParaRPr lang="ru-RU" sz="2800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7092280" y="4077072"/>
            <a:ext cx="1080120" cy="144016"/>
          </a:xfrm>
          <a:prstGeom prst="right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39552" y="4293096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25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6">
                    <a:lumMod val="25000"/>
                  </a:schemeClr>
                </a:solidFill>
              </a:rPr>
              <a:t>авоевание господства на море </a:t>
            </a:r>
            <a:endParaRPr lang="ru-RU" sz="2800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6156176" y="4509120"/>
            <a:ext cx="1080120" cy="144016"/>
          </a:xfrm>
          <a:prstGeom prst="right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39552" y="4797152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25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6">
                    <a:lumMod val="25000"/>
                  </a:schemeClr>
                </a:solidFill>
              </a:rPr>
              <a:t>авоевание Маньчжурии</a:t>
            </a:r>
            <a:endParaRPr lang="ru-RU" sz="2800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7584" y="5589240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Почему для Японии основной задачей было получение превосходства на море?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Павел\Pictures\русско-японская война\Page-7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188640"/>
            <a:ext cx="2232248" cy="3083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1" name="Picture 3" descr="C:\Users\Павел\Pictures\русско-японская война\Page-8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66814" y="1988840"/>
            <a:ext cx="2377186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3" name="Picture 5" descr="C:\Users\Павел\Pictures\русско-японская война\0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12160" y="116632"/>
            <a:ext cx="2799422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4" name="Picture 6" descr="C:\Users\Павел\Pictures\русско-японская война\2dfb837b65acd64a5dfef51d33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55776" y="1052736"/>
            <a:ext cx="4176464" cy="3132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C:\Users\Павел\Pictures\русско-японская война\0019-019-Russko-japonskaja-vojna-19041905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419872" y="4265712"/>
            <a:ext cx="453650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5" name="Picture 7" descr="C:\Users\Павел\Pictures\русско-японская война\0012-008-Morskoe-srazhenie-u-Port-Artura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79512" y="3645024"/>
            <a:ext cx="3840163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ы скорбью платим Вам и восхищеньем....mp4">
            <a:hlinkClick r:id="" action="ppaction://media"/>
          </p:cNvPr>
          <p:cNvPicPr>
            <a:picLocks noGrp="1" noRot="1" noChangeAspect="1"/>
          </p:cNvPicPr>
          <p:nvPr>
            <p:ph idx="4294967295"/>
            <a:videoFile r:link="rId1"/>
          </p:nvPr>
        </p:nvPicPr>
        <p:blipFill>
          <a:blip r:embed="rId3" cstate="email"/>
          <a:stretch>
            <a:fillRect/>
          </a:stretch>
        </p:blipFill>
        <p:spPr>
          <a:xfrm>
            <a:off x="0" y="115888"/>
            <a:ext cx="8785225" cy="6589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5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Павел\Pictures\русско-японская война\Treaty_of_Portsmouth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2708920"/>
            <a:ext cx="6408712" cy="3971833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/>
              <a:t>23 августа 1905 года – подписание Портсмутского мирного договора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332656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/>
              <a:t>Почему Россия проиграла войну?</a:t>
            </a:r>
            <a:endParaRPr lang="ru-RU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2708920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ru-RU" sz="3600" dirty="0" smtClean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Экономическая слабость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</a:t>
            </a: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еприятие войны общественностью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</a:t>
            </a: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ротиворечия с ведущими странами </a:t>
            </a:r>
            <a:r>
              <a:rPr lang="ru-RU" sz="3600" dirty="0" smtClean="0">
                <a:solidFill>
                  <a:schemeClr val="bg1"/>
                </a:solidFill>
              </a:rPr>
              <a:t>мира</a:t>
            </a:r>
          </a:p>
          <a:p>
            <a:r>
              <a:rPr lang="ru-RU" sz="3600" dirty="0">
                <a:solidFill>
                  <a:schemeClr val="bg1"/>
                </a:solidFill>
              </a:rPr>
              <a:t> Б</a:t>
            </a:r>
            <a:r>
              <a:rPr lang="ru-RU" sz="3600" dirty="0" smtClean="0">
                <a:solidFill>
                  <a:schemeClr val="bg1"/>
                </a:solidFill>
              </a:rPr>
              <a:t>ездарность командования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39552" y="825679"/>
            <a:ext cx="82089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Д/З  § 4.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Вопросы к параграфу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2492896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Спасибо за работу!</a:t>
            </a:r>
            <a:endParaRPr lang="ru-RU" sz="6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26626" name="Picture 2" descr="C:\Users\Павел\Pictures\русско-японская война\IA0OPPrTiQ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88024" y="3717032"/>
            <a:ext cx="3384376" cy="2813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268</TotalTime>
  <Words>157</Words>
  <Application>Microsoft Office PowerPoint</Application>
  <PresentationFormat>Экран (4:3)</PresentationFormat>
  <Paragraphs>29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Times New Roman</vt:lpstr>
      <vt:lpstr>Trebuchet MS</vt:lpstr>
      <vt:lpstr>Wingdings</vt:lpstr>
      <vt:lpstr>Wingdings 3</vt:lpstr>
      <vt:lpstr>Грань</vt:lpstr>
      <vt:lpstr>Русско-японская война 1904 – 1905 гг.</vt:lpstr>
      <vt:lpstr>Презентация PowerPoint</vt:lpstr>
      <vt:lpstr>Презентация PowerPoint</vt:lpstr>
      <vt:lpstr>Презентация PowerPoint</vt:lpstr>
      <vt:lpstr>Карикатура времен русско-японской войны</vt:lpstr>
      <vt:lpstr>Презентация PowerPoint</vt:lpstr>
      <vt:lpstr>Презентация PowerPoint</vt:lpstr>
      <vt:lpstr>Соотношение сил противников к началу войны</vt:lpstr>
      <vt:lpstr>Презентация PowerPoint</vt:lpstr>
      <vt:lpstr>Презентация PowerPoint</vt:lpstr>
      <vt:lpstr>Презентация PowerPoint</vt:lpstr>
      <vt:lpstr>23 августа 1905 года – подписание Портсмутского мирного договора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Русско-японская война 1904 – 1905 гг.</dc:title>
  <dc:creator>Павел</dc:creator>
  <cp:lastModifiedBy>Маша</cp:lastModifiedBy>
  <cp:revision>18</cp:revision>
  <dcterms:created xsi:type="dcterms:W3CDTF">2012-12-05T16:09:30Z</dcterms:created>
  <dcterms:modified xsi:type="dcterms:W3CDTF">2016-09-18T15:10:42Z</dcterms:modified>
</cp:coreProperties>
</file>